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8" r:id="rId3"/>
    <p:sldId id="265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Roboty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 </a:t>
            </a:r>
            <a:r>
              <a:rPr lang="en-US" u="sng" dirty="0" smtClean="0"/>
              <a:t>Kirchhoff</a:t>
            </a:r>
            <a:r>
              <a:rPr lang="sk-SK" u="sng" dirty="0" err="1" smtClean="0"/>
              <a:t>ove</a:t>
            </a:r>
            <a:r>
              <a:rPr lang="sk-SK" u="sng" dirty="0" smtClean="0"/>
              <a:t> zákony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Kirchhoff</a:t>
            </a:r>
            <a:r>
              <a:rPr lang="sk-SK" sz="4000" i="1" dirty="0" err="1" smtClean="0"/>
              <a:t>ove</a:t>
            </a:r>
            <a:r>
              <a:rPr lang="sk-SK" sz="4000" i="1" dirty="0" smtClean="0"/>
              <a:t> zákony</a:t>
            </a:r>
            <a:endParaRPr lang="en-US" sz="4000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/>
              <a:t>V roku 1845 definoval nemecký fyzik </a:t>
            </a:r>
            <a:r>
              <a:rPr lang="sk-SK" sz="2400" dirty="0" err="1" smtClean="0"/>
              <a:t>Gustav</a:t>
            </a:r>
            <a:r>
              <a:rPr lang="sk-SK" sz="2400" dirty="0" smtClean="0"/>
              <a:t> </a:t>
            </a:r>
            <a:r>
              <a:rPr lang="sk-SK" sz="2400" dirty="0" err="1" smtClean="0"/>
              <a:t>Kirchhoff</a:t>
            </a:r>
            <a:r>
              <a:rPr lang="sk-SK" sz="2400" dirty="0" smtClean="0"/>
              <a:t> súbor pravidiel alebo zákonov, ktoré sa definujú princípy zachovania náboja a energie  v elektrických obvodoch.</a:t>
            </a:r>
            <a:endParaRPr lang="sk-SK" sz="2400" dirty="0"/>
          </a:p>
        </p:txBody>
      </p:sp>
      <p:pic>
        <p:nvPicPr>
          <p:cNvPr id="3" name="Picture 2" descr="Resultado de imagem para Gustav Kirchhoff">
            <a:extLst>
              <a:ext uri="{FF2B5EF4-FFF2-40B4-BE49-F238E27FC236}">
                <a16:creationId xmlns="" xmlns:a16="http://schemas.microsoft.com/office/drawing/2014/main" id="{9AB2D8F2-F777-4AE9-B3B5-64E27D6D4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88" y="2796096"/>
            <a:ext cx="2160240" cy="21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02CBF417-5360-4F6E-8939-18C6080F33F0}"/>
              </a:ext>
            </a:extLst>
          </p:cNvPr>
          <p:cNvSpPr/>
          <p:nvPr/>
        </p:nvSpPr>
        <p:spPr>
          <a:xfrm>
            <a:off x="611560" y="2780928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Prvý </a:t>
            </a:r>
            <a:r>
              <a:rPr lang="sk-SK" sz="2400" dirty="0" err="1"/>
              <a:t>Kirchhoffov</a:t>
            </a:r>
            <a:r>
              <a:rPr lang="sk-SK" sz="2400" dirty="0"/>
              <a:t> zákon opisuje zákon zachovania elektrického </a:t>
            </a:r>
            <a:r>
              <a:rPr lang="sk-SK" sz="2400" dirty="0" smtClean="0"/>
              <a:t>náboja.</a:t>
            </a:r>
          </a:p>
          <a:p>
            <a:r>
              <a:rPr lang="sk-SK" sz="2400" dirty="0" smtClean="0"/>
              <a:t>Druhý </a:t>
            </a:r>
            <a:r>
              <a:rPr lang="sk-SK" sz="2400" dirty="0" err="1"/>
              <a:t>Kirchoffov</a:t>
            </a:r>
            <a:r>
              <a:rPr lang="sk-SK" sz="2400" dirty="0"/>
              <a:t> zákon formuluje pre elektrické obvody zákon zachovania </a:t>
            </a:r>
            <a:r>
              <a:rPr lang="sk-SK" sz="2400" dirty="0" smtClean="0"/>
              <a:t>energie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sk-SK" sz="4000" i="1" dirty="0" smtClean="0"/>
              <a:t>Prvý </a:t>
            </a:r>
            <a:r>
              <a:rPr lang="en-US" sz="4000" i="1" dirty="0" smtClean="0"/>
              <a:t>Kirchhoff</a:t>
            </a:r>
            <a:r>
              <a:rPr lang="sk-SK" sz="4000" i="1" dirty="0" err="1" smtClean="0"/>
              <a:t>ov</a:t>
            </a:r>
            <a:r>
              <a:rPr lang="en-US" sz="4000" i="1" dirty="0" smtClean="0"/>
              <a:t> </a:t>
            </a:r>
            <a:r>
              <a:rPr lang="sk-SK" sz="4000" i="1" dirty="0" smtClean="0"/>
              <a:t>zákon</a:t>
            </a:r>
            <a:endParaRPr lang="en-IN" sz="4000" i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70693C64-2C74-4C3B-8E71-137D69D6DD4A}"/>
              </a:ext>
            </a:extLst>
          </p:cNvPr>
          <p:cNvSpPr txBox="1">
            <a:spLocks/>
          </p:cNvSpPr>
          <p:nvPr/>
        </p:nvSpPr>
        <p:spPr>
          <a:xfrm>
            <a:off x="457200" y="1417638"/>
            <a:ext cx="8229600" cy="4305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600" dirty="0" smtClean="0"/>
              <a:t>Prvý </a:t>
            </a:r>
            <a:r>
              <a:rPr lang="en-US" sz="2600" dirty="0" smtClean="0"/>
              <a:t>Kirchhoff</a:t>
            </a:r>
            <a:r>
              <a:rPr lang="sk-SK" sz="2600" dirty="0" err="1" smtClean="0"/>
              <a:t>ov</a:t>
            </a:r>
            <a:r>
              <a:rPr lang="en-US" sz="2600" dirty="0" smtClean="0"/>
              <a:t> </a:t>
            </a:r>
            <a:r>
              <a:rPr lang="sk-SK" sz="2600" dirty="0" smtClean="0"/>
              <a:t>zákon (zákon o prúdoch a uzloch) </a:t>
            </a:r>
            <a:r>
              <a:rPr lang="sk-SK" sz="2800" dirty="0" smtClean="0"/>
              <a:t>hovorí</a:t>
            </a:r>
            <a:r>
              <a:rPr lang="sk-SK" sz="2800" dirty="0"/>
              <a:t>, že „</a:t>
            </a:r>
            <a:r>
              <a:rPr lang="sk-SK" sz="2800" i="1" dirty="0"/>
              <a:t>Súčet prúdov vstupujúcich do uzla sa rovná súčtu prúdov z uzla vystupujúcich.“ </a:t>
            </a:r>
            <a:endParaRPr lang="en-US" sz="2600" dirty="0"/>
          </a:p>
        </p:txBody>
      </p:sp>
      <p:pic>
        <p:nvPicPr>
          <p:cNvPr id="2050" name="Picture 2" descr="https://upload.wikimedia.org/wikipedia/commons/thumb/4/46/KCL_-_Kirchhoff%27s_circuit_laws.svg/220px-KCL_-_Kirchhoff%27s_circuit_laws.svg.png">
            <a:extLst>
              <a:ext uri="{FF2B5EF4-FFF2-40B4-BE49-F238E27FC236}">
                <a16:creationId xmlns="" xmlns:a16="http://schemas.microsoft.com/office/drawing/2014/main" id="{3A22A935-BD34-4DF6-A065-D5C63015B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2808312" cy="273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D0C575C2-5E57-4103-BA0A-0636C21053D1}"/>
              </a:ext>
            </a:extLst>
          </p:cNvPr>
          <p:cNvSpPr/>
          <p:nvPr/>
        </p:nvSpPr>
        <p:spPr>
          <a:xfrm>
            <a:off x="4734076" y="3619696"/>
            <a:ext cx="35283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600" dirty="0" smtClean="0"/>
              <a:t>Prúd, ktorý vstupuje do akéhokoľvek uzla, sa rovná aktuálnemu prúdu, ktorý opúšťa tento uzol.</a:t>
            </a:r>
          </a:p>
          <a:p>
            <a:pPr algn="ctr"/>
            <a:r>
              <a:rPr lang="sk-SK" sz="2600" i="1" dirty="0" smtClean="0"/>
              <a:t>i</a:t>
            </a:r>
            <a:r>
              <a:rPr lang="sk-SK" sz="2600" baseline="-25000" dirty="0" smtClean="0"/>
              <a:t>2</a:t>
            </a:r>
            <a:r>
              <a:rPr lang="sk-SK" sz="2600" dirty="0" smtClean="0"/>
              <a:t> + </a:t>
            </a:r>
            <a:r>
              <a:rPr lang="sk-SK" sz="2600" i="1" dirty="0" smtClean="0"/>
              <a:t>i</a:t>
            </a:r>
            <a:r>
              <a:rPr lang="sk-SK" sz="2600" baseline="-25000" dirty="0" smtClean="0"/>
              <a:t>3</a:t>
            </a:r>
            <a:r>
              <a:rPr lang="sk-SK" sz="2600" dirty="0" smtClean="0"/>
              <a:t> = </a:t>
            </a:r>
            <a:r>
              <a:rPr lang="sk-SK" sz="2600" i="1" dirty="0" smtClean="0"/>
              <a:t>i</a:t>
            </a:r>
            <a:r>
              <a:rPr lang="sk-SK" sz="2600" baseline="-25000" dirty="0" smtClean="0"/>
              <a:t>1</a:t>
            </a:r>
            <a:r>
              <a:rPr lang="sk-SK" sz="2600" dirty="0" smtClean="0"/>
              <a:t> + </a:t>
            </a:r>
            <a:r>
              <a:rPr lang="sk-SK" sz="2600" i="1" dirty="0" smtClean="0"/>
              <a:t>i</a:t>
            </a:r>
            <a:r>
              <a:rPr lang="sk-SK" sz="2600" baseline="-25000" dirty="0" smtClean="0"/>
              <a:t>4</a:t>
            </a:r>
            <a:endParaRPr lang="sk-SK" sz="2600" baseline="-25000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r>
              <a:rPr lang="sk-SK" sz="4000" i="1" dirty="0" smtClean="0"/>
              <a:t>Druhý </a:t>
            </a:r>
            <a:r>
              <a:rPr lang="en-US" sz="4000" i="1" dirty="0" smtClean="0"/>
              <a:t>Kirchhoff</a:t>
            </a:r>
            <a:r>
              <a:rPr lang="sk-SK" sz="4000" i="1" dirty="0" err="1" smtClean="0"/>
              <a:t>ov</a:t>
            </a:r>
            <a:r>
              <a:rPr lang="en-US" sz="4000" i="1" dirty="0" smtClean="0"/>
              <a:t> </a:t>
            </a:r>
            <a:r>
              <a:rPr lang="sk-SK" sz="4000" i="1" dirty="0" smtClean="0"/>
              <a:t>zákon</a:t>
            </a:r>
            <a:endParaRPr lang="en-IN" sz="4000" i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70693C64-2C74-4C3B-8E71-137D69D6DD4A}"/>
              </a:ext>
            </a:extLst>
          </p:cNvPr>
          <p:cNvSpPr txBox="1">
            <a:spLocks/>
          </p:cNvSpPr>
          <p:nvPr/>
        </p:nvSpPr>
        <p:spPr>
          <a:xfrm>
            <a:off x="304800" y="1268760"/>
            <a:ext cx="8229600" cy="4305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dirty="0"/>
              <a:t>Druhý </a:t>
            </a:r>
            <a:r>
              <a:rPr lang="sk-SK" sz="2800" dirty="0" err="1"/>
              <a:t>Kirchoffov</a:t>
            </a:r>
            <a:r>
              <a:rPr lang="sk-SK" sz="2800" dirty="0"/>
              <a:t> zákon formuluje pre elektrické obvody zákon zachovania </a:t>
            </a:r>
            <a:r>
              <a:rPr lang="sk-SK" sz="2800" dirty="0" smtClean="0"/>
              <a:t>energie a hovorí</a:t>
            </a:r>
            <a:r>
              <a:rPr lang="sk-SK" sz="2800" dirty="0"/>
              <a:t>, že „</a:t>
            </a:r>
            <a:r>
              <a:rPr lang="sk-SK" sz="2800" i="1" dirty="0"/>
              <a:t>Súčet úbytkov napätia na spotrebičoch sa v uzavretej časti obvodu (slučke) rovná súčtu elektromotorických napätí zdrojov v tejto časti obvodu</a:t>
            </a:r>
            <a:r>
              <a:rPr lang="sk-SK" sz="2800" dirty="0"/>
              <a:t>.“</a:t>
            </a:r>
            <a:endParaRPr lang="sk-SK" sz="2800" dirty="0"/>
          </a:p>
        </p:txBody>
      </p:sp>
      <p:sp>
        <p:nvSpPr>
          <p:cNvPr id="4" name="AutoShape 2" descr="Resultado de imagem para Kirchhoffs Voltage Law">
            <a:extLst>
              <a:ext uri="{FF2B5EF4-FFF2-40B4-BE49-F238E27FC236}">
                <a16:creationId xmlns="" xmlns:a16="http://schemas.microsoft.com/office/drawing/2014/main" id="{DC2B6642-4FDC-47BC-BFEF-5EDA7268CE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A452E2CA-D402-4231-B49B-C21F61D27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93096"/>
            <a:ext cx="4464496" cy="209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103</Words>
  <Application>Microsoft Office PowerPoint</Application>
  <PresentationFormat>Prezentácia na obrazovke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Roboty – teória</vt:lpstr>
      <vt:lpstr>Kirchhoffove zákony</vt:lpstr>
      <vt:lpstr>Prvý Kirchhoffov zákon</vt:lpstr>
      <vt:lpstr>Druhý Kirchhoffov zákon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114</cp:revision>
  <dcterms:created xsi:type="dcterms:W3CDTF">2017-03-08T21:43:37Z</dcterms:created>
  <dcterms:modified xsi:type="dcterms:W3CDTF">2018-01-27T18:12:30Z</dcterms:modified>
</cp:coreProperties>
</file>